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7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06/11/13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  <a:latin typeface="Calibri"/>
                <a:cs typeface="Calibri"/>
              </a:rPr>
              <a:t>PLACEMENT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9900"/>
                </a:solidFill>
                <a:latin typeface="Calibri"/>
                <a:cs typeface="Calibri"/>
              </a:rPr>
              <a:t>IN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PORTUGAL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Calibri"/>
                <a:cs typeface="Calibri"/>
              </a:rPr>
              <a:t>An international work experience to boost your career!!!</a:t>
            </a:r>
            <a:endParaRPr lang="en-US" sz="3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88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8000"/>
                </a:solidFill>
                <a:latin typeface="Calibri"/>
                <a:cs typeface="Calibri"/>
              </a:rPr>
              <a:t>WHAT</a:t>
            </a:r>
            <a:r>
              <a:rPr lang="pl-PL" b="1" dirty="0">
                <a:latin typeface="Calibri"/>
                <a:cs typeface="Calibri"/>
              </a:rPr>
              <a:t> </a:t>
            </a:r>
            <a:r>
              <a:rPr lang="pl-PL" b="1" dirty="0">
                <a:solidFill>
                  <a:srgbClr val="FF9900"/>
                </a:solidFill>
                <a:latin typeface="Calibri"/>
                <a:cs typeface="Calibri"/>
              </a:rPr>
              <a:t>IS</a:t>
            </a:r>
            <a:r>
              <a:rPr lang="pl-PL" b="1" dirty="0">
                <a:latin typeface="Calibri"/>
                <a:cs typeface="Calibri"/>
              </a:rPr>
              <a:t> </a:t>
            </a:r>
            <a:r>
              <a:rPr lang="pl-PL" b="1" dirty="0" err="1">
                <a:solidFill>
                  <a:srgbClr val="FF0000"/>
                </a:solidFill>
                <a:latin typeface="Calibri"/>
                <a:cs typeface="Calibri"/>
              </a:rPr>
              <a:t>PiP</a:t>
            </a:r>
            <a:r>
              <a:rPr lang="pl-PL" b="1" dirty="0">
                <a:solidFill>
                  <a:srgbClr val="FF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2231636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b="1" dirty="0" smtClean="0">
                <a:solidFill>
                  <a:srgbClr val="008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Placement</a:t>
            </a:r>
            <a:r>
              <a:rPr lang="en-GB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FF99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en-GB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Portugal</a:t>
            </a:r>
            <a:r>
              <a:rPr lang="en-GB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GB" b="1" dirty="0" err="1" smtClean="0">
                <a:solidFill>
                  <a:srgbClr val="008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GB" b="1" dirty="0" err="1" smtClean="0">
                <a:solidFill>
                  <a:srgbClr val="FF99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GB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GB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is a  young Portuguese organization </a:t>
            </a:r>
            <a:r>
              <a:rPr lang="en-GB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 helps international students in finding internship opportunities across Portugal in companies with promising development.</a:t>
            </a:r>
            <a:endParaRPr lang="en-GB" u="sng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PiP</a:t>
            </a:r>
            <a:r>
              <a:rPr lang="en-GB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is developing a </a:t>
            </a:r>
            <a:r>
              <a:rPr lang="en-GB" u="sng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wide network of organizations </a:t>
            </a:r>
            <a:r>
              <a:rPr lang="en-GB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that will best fit skills and professional competences of incoming students.</a:t>
            </a:r>
            <a:endParaRPr lang="en-GB" dirty="0" smtClean="0">
              <a:latin typeface="Calibri" pitchFamily="34" charset="0"/>
              <a:cs typeface="Arial" pitchFamily="34" charset="0"/>
            </a:endParaRPr>
          </a:p>
          <a:p>
            <a:pPr marL="36576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36576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36576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400" dirty="0" smtClean="0">
              <a:latin typeface="Calibri"/>
              <a:cs typeface="Calibri"/>
            </a:endParaRPr>
          </a:p>
          <a:p>
            <a:pPr marL="36576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l-PL" sz="2000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023" y="4338319"/>
            <a:ext cx="6196405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Consulting</a:t>
            </a:r>
          </a:p>
          <a:p>
            <a:r>
              <a:rPr lang="en-US" sz="2000" dirty="0" smtClean="0">
                <a:latin typeface="Calibri"/>
                <a:cs typeface="Calibri"/>
              </a:rPr>
              <a:t>Health Care</a:t>
            </a:r>
          </a:p>
          <a:p>
            <a:r>
              <a:rPr lang="en-US" sz="2000" dirty="0" smtClean="0">
                <a:latin typeface="Calibri"/>
                <a:cs typeface="Calibri"/>
              </a:rPr>
              <a:t>Consumer Service</a:t>
            </a:r>
          </a:p>
          <a:p>
            <a:r>
              <a:rPr lang="en-US" sz="2000" dirty="0" smtClean="0">
                <a:latin typeface="Calibri"/>
                <a:cs typeface="Calibri"/>
              </a:rPr>
              <a:t>Media</a:t>
            </a:r>
          </a:p>
          <a:p>
            <a:r>
              <a:rPr lang="en-US" sz="2000" dirty="0" smtClean="0">
                <a:latin typeface="Calibri"/>
                <a:cs typeface="Calibri"/>
              </a:rPr>
              <a:t>Electronic</a:t>
            </a:r>
          </a:p>
          <a:p>
            <a:r>
              <a:rPr lang="en-US" sz="2000" dirty="0" smtClean="0">
                <a:latin typeface="Calibri"/>
                <a:cs typeface="Calibri"/>
              </a:rPr>
              <a:t>Management</a:t>
            </a:r>
          </a:p>
          <a:p>
            <a:r>
              <a:rPr lang="en-US" sz="2000" dirty="0" smtClean="0">
                <a:latin typeface="Calibri"/>
                <a:cs typeface="Calibri"/>
              </a:rPr>
              <a:t>Financial Service</a:t>
            </a:r>
          </a:p>
          <a:p>
            <a:r>
              <a:rPr lang="en-US" sz="2000" dirty="0" smtClean="0">
                <a:latin typeface="Calibri"/>
                <a:cs typeface="Calibri"/>
              </a:rPr>
              <a:t>Technology, </a:t>
            </a:r>
            <a:r>
              <a:rPr lang="en-US" sz="2000" dirty="0" err="1" smtClean="0">
                <a:latin typeface="Calibri"/>
                <a:cs typeface="Calibri"/>
              </a:rPr>
              <a:t>etc</a:t>
            </a: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656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WHO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CAN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 APPLY?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/>
              <a:t> </a:t>
            </a:r>
            <a:r>
              <a:rPr lang="en-GB" sz="2400" dirty="0" smtClean="0">
                <a:latin typeface="Calibri"/>
                <a:cs typeface="Calibri"/>
              </a:rPr>
              <a:t>We are helping motivated, ambitious </a:t>
            </a:r>
            <a:r>
              <a:rPr lang="en-GB" sz="2400" u="sng" dirty="0" smtClean="0">
                <a:latin typeface="Calibri"/>
                <a:cs typeface="Calibri"/>
              </a:rPr>
              <a:t>students and alumni from several exchange programmes, especially</a:t>
            </a:r>
            <a:r>
              <a:rPr lang="en-GB" sz="2400" dirty="0" smtClean="0">
                <a:latin typeface="Calibri"/>
                <a:cs typeface="Calibri"/>
              </a:rPr>
              <a:t>: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/>
                <a:cs typeface="Calibri"/>
              </a:rPr>
              <a:t>Erasmus Placements,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/>
                <a:cs typeface="Calibri"/>
              </a:rPr>
              <a:t>Leonardo da Vinci, 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/>
                <a:cs typeface="Calibri"/>
              </a:rPr>
              <a:t>Others placement exchange programs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latin typeface="Calibri"/>
              <a:cs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600" dirty="0" smtClean="0">
                <a:latin typeface="Calibri"/>
                <a:cs typeface="Calibri"/>
              </a:rPr>
              <a:t>We can offer </a:t>
            </a:r>
            <a:r>
              <a:rPr lang="en-GB" sz="2600" b="1" dirty="0" smtClean="0">
                <a:latin typeface="Calibri"/>
                <a:cs typeface="Calibri"/>
              </a:rPr>
              <a:t>placements that are customized </a:t>
            </a:r>
            <a:r>
              <a:rPr lang="en-GB" sz="2600" dirty="0" smtClean="0">
                <a:latin typeface="Calibri"/>
                <a:cs typeface="Calibri"/>
              </a:rPr>
              <a:t>to Student’s academic track, skills and interests!</a:t>
            </a:r>
          </a:p>
          <a:p>
            <a:endParaRPr lang="en-GB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815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 HOW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DOES IT 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WORK?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Prostokąt 12"/>
          <p:cNvSpPr>
            <a:spLocks noGrp="1"/>
          </p:cNvSpPr>
          <p:nvPr>
            <p:ph idx="1"/>
          </p:nvPr>
        </p:nvSpPr>
        <p:spPr>
          <a:xfrm>
            <a:off x="1463675" y="2019300"/>
            <a:ext cx="619601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sz="2200" b="1" u="sng" dirty="0" smtClean="0">
                <a:latin typeface="Calibri"/>
                <a:ea typeface="Times New Roman" pitchFamily="18" charset="0"/>
                <a:cs typeface="Calibri"/>
              </a:rPr>
              <a:t> </a:t>
            </a:r>
            <a:r>
              <a:rPr lang="pl-PL" b="1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THE REGISTRATION PROCESS IS VERY EASY!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l-PL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fter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submitting the </a:t>
            </a:r>
            <a:r>
              <a:rPr lang="pl-PL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tudent</a:t>
            </a:r>
            <a:r>
              <a:rPr lang="pl-PL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’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 registration at</a:t>
            </a:r>
            <a:r>
              <a:rPr lang="pl-PL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pl-PL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www.placementinportugal.com</a:t>
            </a:r>
            <a:endParaRPr lang="pl-PL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we: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sz="2400" dirty="0" smtClean="0">
                <a:solidFill>
                  <a:srgbClr val="9C525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analyze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the </a:t>
            </a:r>
            <a:r>
              <a:rPr lang="pl-PL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tudent’s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profile; </a:t>
            </a:r>
            <a:endParaRPr lang="pl-PL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dirty="0">
                <a:solidFill>
                  <a:srgbClr val="9C525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match the </a:t>
            </a:r>
            <a:r>
              <a:rPr lang="pl-PL" sz="2400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Student</a:t>
            </a:r>
            <a:r>
              <a:rPr lang="pl-PL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with the most  suitable internship placement</a:t>
            </a:r>
            <a:r>
              <a:rPr lang="pl-PL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according to </a:t>
            </a:r>
            <a:r>
              <a:rPr lang="pl-PL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his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knowledge and skills.</a:t>
            </a:r>
            <a:endParaRPr lang="pl-PL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840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HOW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DOES IT 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WORK?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Prostokąt 12"/>
          <p:cNvSpPr>
            <a:spLocks noGrp="1"/>
          </p:cNvSpPr>
          <p:nvPr>
            <p:ph idx="1"/>
          </p:nvPr>
        </p:nvSpPr>
        <p:spPr>
          <a:xfrm>
            <a:off x="1463675" y="2019300"/>
            <a:ext cx="61960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dirty="0">
                <a:latin typeface="Calibri"/>
                <a:cs typeface="Calibri"/>
              </a:rPr>
              <a:t>The online registration requires the </a:t>
            </a:r>
            <a:r>
              <a:rPr lang="en-GB" sz="2000" b="1" dirty="0" smtClean="0">
                <a:latin typeface="Calibri"/>
                <a:cs typeface="Calibri"/>
              </a:rPr>
              <a:t>Applicant </a:t>
            </a:r>
            <a:r>
              <a:rPr lang="en-GB" sz="2000" b="1" dirty="0">
                <a:latin typeface="Calibri"/>
                <a:cs typeface="Calibri"/>
              </a:rPr>
              <a:t>to supply information about: </a:t>
            </a:r>
            <a:r>
              <a:rPr lang="en-GB" sz="2000" dirty="0">
                <a:latin typeface="Calibri"/>
                <a:cs typeface="Calibri"/>
              </a:rPr>
              <a:t> </a:t>
            </a:r>
            <a:endParaRPr lang="en-US" sz="2000" b="1" dirty="0"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/>
                <a:cs typeface="Calibri"/>
              </a:rPr>
              <a:t> his availability,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/>
                <a:cs typeface="Calibri"/>
              </a:rPr>
              <a:t> preferable duration of </a:t>
            </a:r>
            <a:r>
              <a:rPr lang="pl-PL" sz="2000" dirty="0" smtClean="0">
                <a:latin typeface="Calibri"/>
                <a:cs typeface="Calibri"/>
              </a:rPr>
              <a:t>i</a:t>
            </a:r>
            <a:r>
              <a:rPr lang="en-US" sz="2000" dirty="0" err="1" smtClean="0">
                <a:latin typeface="Calibri"/>
                <a:cs typeface="Calibri"/>
              </a:rPr>
              <a:t>nternship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start&amp;end</a:t>
            </a:r>
            <a:r>
              <a:rPr lang="en-US" sz="2000" dirty="0" smtClean="0">
                <a:latin typeface="Calibri"/>
                <a:cs typeface="Calibri"/>
              </a:rPr>
              <a:t> dates for </a:t>
            </a:r>
            <a:r>
              <a:rPr lang="pl-PL" sz="2000" dirty="0" smtClean="0">
                <a:latin typeface="Calibri"/>
                <a:cs typeface="Calibri"/>
              </a:rPr>
              <a:t>i</a:t>
            </a:r>
            <a:r>
              <a:rPr lang="en-US" sz="2000" dirty="0" err="1" smtClean="0">
                <a:latin typeface="Calibri"/>
                <a:cs typeface="Calibri"/>
              </a:rPr>
              <a:t>nternship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previous working experience etc.</a:t>
            </a:r>
            <a:endParaRPr lang="pl-PL" sz="200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/>
                <a:cs typeface="Calibri"/>
              </a:rPr>
              <a:t> We will then match the company that best meets the Intern needs, skills and availability.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5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HOW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DOES IT 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WORK?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Prostokąt 12"/>
          <p:cNvSpPr>
            <a:spLocks noGrp="1"/>
          </p:cNvSpPr>
          <p:nvPr>
            <p:ph idx="1"/>
          </p:nvPr>
        </p:nvSpPr>
        <p:spPr>
          <a:xfrm>
            <a:off x="1463675" y="2019300"/>
            <a:ext cx="61960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/>
                <a:cs typeface="Calibri"/>
              </a:rPr>
              <a:t> After finding the perfect match, </a:t>
            </a:r>
            <a:r>
              <a:rPr lang="en-US" sz="2000" b="1" dirty="0" smtClean="0">
                <a:latin typeface="Calibri"/>
                <a:cs typeface="Calibri"/>
              </a:rPr>
              <a:t>we send the Intern’s profile to the Company </a:t>
            </a:r>
            <a:r>
              <a:rPr lang="en-US" sz="2000" dirty="0" smtClean="0">
                <a:latin typeface="Calibri"/>
                <a:cs typeface="Calibri"/>
              </a:rPr>
              <a:t>and </a:t>
            </a:r>
            <a:r>
              <a:rPr lang="en-US" sz="2000" b="1" dirty="0" smtClean="0">
                <a:latin typeface="Calibri"/>
                <a:cs typeface="Calibri"/>
              </a:rPr>
              <a:t>submit a proposal to the Student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pl-PL" sz="2000" dirty="0" smtClean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 dirty="0" smtClean="0">
                <a:latin typeface="Calibri"/>
                <a:cs typeface="Calibri"/>
              </a:rPr>
              <a:t>Usually at this stage </a:t>
            </a:r>
            <a:r>
              <a:rPr lang="en-US" sz="2000" i="1" dirty="0">
                <a:latin typeface="Calibri"/>
                <a:cs typeface="Calibri"/>
              </a:rPr>
              <a:t>S</a:t>
            </a:r>
            <a:r>
              <a:rPr lang="en-US" sz="2000" i="1" dirty="0" smtClean="0">
                <a:latin typeface="Calibri"/>
                <a:cs typeface="Calibri"/>
              </a:rPr>
              <a:t>kype-conference or phone interview takes place, to ensure that both sides are happy with the match.</a:t>
            </a:r>
            <a:endParaRPr lang="pl-PL" sz="2000" i="1" dirty="0" smtClean="0">
              <a:latin typeface="Calibri"/>
              <a:cs typeface="Calibri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dirty="0">
              <a:latin typeface="Calibri"/>
              <a:cs typeface="Calibri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u="sng" dirty="0" smtClean="0">
                <a:latin typeface="Calibri"/>
                <a:cs typeface="Calibri"/>
              </a:rPr>
              <a:t>By registering with </a:t>
            </a:r>
            <a:r>
              <a:rPr lang="en-US" sz="2000" b="1" u="sng" dirty="0" err="1" smtClean="0">
                <a:solidFill>
                  <a:srgbClr val="008000"/>
                </a:solidFill>
                <a:latin typeface="Calibri"/>
                <a:cs typeface="Calibri"/>
              </a:rPr>
              <a:t>P</a:t>
            </a:r>
            <a:r>
              <a:rPr lang="en-US" sz="2000" b="1" u="sng" dirty="0" err="1">
                <a:solidFill>
                  <a:srgbClr val="FF9900"/>
                </a:solidFill>
                <a:latin typeface="Calibri"/>
                <a:cs typeface="Calibri"/>
              </a:rPr>
              <a:t>i</a:t>
            </a:r>
            <a:r>
              <a:rPr lang="en-US" sz="2000" b="1" u="sng" dirty="0" err="1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lang="pl-PL" sz="2000" b="1" u="sng" dirty="0" smtClean="0">
                <a:latin typeface="Calibri"/>
                <a:cs typeface="Calibri"/>
              </a:rPr>
              <a:t> </a:t>
            </a:r>
            <a:r>
              <a:rPr lang="en-US" sz="2000" b="1" u="sng" dirty="0" smtClean="0">
                <a:latin typeface="Calibri"/>
                <a:cs typeface="Calibri"/>
              </a:rPr>
              <a:t>Students will increase their chances of finding the best internship opportunities in Portugal</a:t>
            </a:r>
            <a:r>
              <a:rPr lang="pl-PL" sz="2000" b="1" u="sng" dirty="0" smtClean="0">
                <a:latin typeface="Calibri"/>
                <a:cs typeface="Calibri"/>
              </a:rPr>
              <a:t>!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4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WHAT ELSE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CAN WE </a:t>
            </a:r>
            <a:r>
              <a:rPr lang="pl-PL" b="1" dirty="0" smtClean="0">
                <a:solidFill>
                  <a:srgbClr val="FF0000"/>
                </a:solidFill>
                <a:latin typeface="Calibri"/>
                <a:cs typeface="Calibri"/>
              </a:rPr>
              <a:t>OFFER?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Prostokąt 12"/>
          <p:cNvSpPr>
            <a:spLocks noGrp="1"/>
          </p:cNvSpPr>
          <p:nvPr>
            <p:ph idx="1"/>
          </p:nvPr>
        </p:nvSpPr>
        <p:spPr>
          <a:xfrm>
            <a:off x="1463675" y="2019300"/>
            <a:ext cx="6196013" cy="449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b="1" u="sng" dirty="0" err="1" smtClean="0">
                <a:solidFill>
                  <a:srgbClr val="008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b="1" u="sng" dirty="0" err="1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b="1" u="sng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can also offer </a:t>
            </a:r>
            <a:r>
              <a:rPr lang="en-US" b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other related services </a:t>
            </a:r>
            <a:r>
              <a:rPr lang="en-US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that will support Interns while staying in Portugal</a:t>
            </a:r>
            <a:r>
              <a:rPr lang="pl-PL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such as</a:t>
            </a:r>
            <a:r>
              <a:rPr lang="en-US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pl-PL" u="sng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65760" lvl="1" indent="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buNone/>
            </a:pPr>
            <a:endParaRPr lang="pl-PL" u="sng" dirty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pl-P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language courses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pl-PL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support on bureaucratic issues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support on finding accommodation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travelling support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touristic guidance </a:t>
            </a:r>
            <a:endParaRPr lang="pl-P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50000"/>
            </a:pPr>
            <a:r>
              <a:rPr lang="pl-PL" sz="2400" dirty="0" smtClean="0">
                <a:latin typeface="Calibri" pitchFamily="34" charset="0"/>
                <a:cs typeface="Calibri" pitchFamily="34" charset="0"/>
              </a:rPr>
              <a:t> and many others!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latin typeface="Calibri"/>
              <a:cs typeface="Calibri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>
              <a:latin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57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Calibri"/>
                <a:cs typeface="Calibri"/>
              </a:rPr>
              <a:t>CONTACT</a:t>
            </a:r>
            <a:r>
              <a:rPr lang="pl-PL" b="1" dirty="0" smtClean="0">
                <a:latin typeface="Calibri"/>
                <a:cs typeface="Calibri"/>
              </a:rPr>
              <a:t> </a:t>
            </a:r>
            <a:r>
              <a:rPr lang="pl-PL" b="1" dirty="0" smtClean="0">
                <a:solidFill>
                  <a:srgbClr val="FF9900"/>
                </a:solidFill>
                <a:latin typeface="Calibri"/>
                <a:cs typeface="Calibri"/>
              </a:rPr>
              <a:t>DETAILS</a:t>
            </a:r>
            <a:endParaRPr lang="pl-PL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Prostokąt 12"/>
          <p:cNvSpPr>
            <a:spLocks noGrp="1"/>
          </p:cNvSpPr>
          <p:nvPr>
            <p:ph idx="1"/>
          </p:nvPr>
        </p:nvSpPr>
        <p:spPr>
          <a:xfrm>
            <a:off x="1463675" y="2019300"/>
            <a:ext cx="619601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sz="2800" b="1" u="sng" dirty="0">
                <a:latin typeface="Calibri"/>
                <a:cs typeface="Calibri"/>
              </a:rPr>
              <a:t>Email </a:t>
            </a:r>
            <a:r>
              <a:rPr lang="pl-PL" sz="2800" b="1" u="sng" dirty="0" err="1">
                <a:latin typeface="Calibri"/>
                <a:cs typeface="Calibri"/>
              </a:rPr>
              <a:t>addresses</a:t>
            </a:r>
            <a:r>
              <a:rPr lang="pl-PL" sz="2800" b="1" u="sng" dirty="0">
                <a:latin typeface="Calibri"/>
                <a:cs typeface="Calibri"/>
              </a:rPr>
              <a:t>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l-PL" dirty="0">
              <a:latin typeface="Calibri"/>
              <a:cs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Calibri"/>
                <a:cs typeface="Calibri"/>
              </a:rPr>
              <a:t> </a:t>
            </a:r>
            <a:r>
              <a:rPr lang="pl-PL" sz="2400" dirty="0" err="1" smtClean="0">
                <a:latin typeface="Calibri"/>
                <a:cs typeface="Calibri"/>
              </a:rPr>
              <a:t>manager</a:t>
            </a:r>
            <a:r>
              <a:rPr lang="pl-PL" sz="2400" dirty="0" err="1">
                <a:latin typeface="Calibri"/>
                <a:cs typeface="Calibri"/>
              </a:rPr>
              <a:t>@placementinportuga</a:t>
            </a:r>
            <a:r>
              <a:rPr lang="pt-PT" sz="2400" dirty="0">
                <a:latin typeface="Calibri"/>
                <a:cs typeface="Calibri"/>
              </a:rPr>
              <a:t>l</a:t>
            </a:r>
            <a:r>
              <a:rPr lang="pl-PL" sz="2400" dirty="0">
                <a:latin typeface="Calibri"/>
                <a:cs typeface="Calibri"/>
              </a:rPr>
              <a:t>.com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l-PL" dirty="0">
              <a:latin typeface="Calibri"/>
              <a:cs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Calibri"/>
                <a:cs typeface="Calibri"/>
              </a:rPr>
              <a:t> </a:t>
            </a:r>
            <a:r>
              <a:rPr lang="pl-PL" sz="2400" dirty="0" err="1" smtClean="0">
                <a:latin typeface="Calibri"/>
                <a:cs typeface="Calibri"/>
              </a:rPr>
              <a:t>info</a:t>
            </a:r>
            <a:r>
              <a:rPr lang="pl-PL" sz="2400" dirty="0" err="1">
                <a:latin typeface="Calibri"/>
                <a:cs typeface="Calibri"/>
              </a:rPr>
              <a:t>@placementinportugal.com</a:t>
            </a:r>
            <a:endParaRPr lang="pl-PL" sz="2400" dirty="0">
              <a:latin typeface="Calibri"/>
              <a:cs typeface="Calibri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latin typeface="Calibri"/>
              <a:cs typeface="Calibri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>
              <a:latin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885" y="5945745"/>
            <a:ext cx="2568116" cy="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738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279</TotalTime>
  <Words>298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PLACEMENT IN PORTUGAL</vt:lpstr>
      <vt:lpstr>WHAT IS PiP?</vt:lpstr>
      <vt:lpstr>WHO CAN APPLY?</vt:lpstr>
      <vt:lpstr> HOW DOES IT WORK?</vt:lpstr>
      <vt:lpstr>HOW DOES IT WORK?</vt:lpstr>
      <vt:lpstr>HOW DOES IT WORK?</vt:lpstr>
      <vt:lpstr>WHAT ELSE CAN WE OFFER?</vt:lpstr>
      <vt:lpstr>CONTACT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PLACEMENTS IN PORTUGAL</dc:title>
  <dc:creator>Raquel Gaspar</dc:creator>
  <cp:lastModifiedBy>Raquel Gaspar</cp:lastModifiedBy>
  <cp:revision>29</cp:revision>
  <dcterms:created xsi:type="dcterms:W3CDTF">2013-10-03T14:38:02Z</dcterms:created>
  <dcterms:modified xsi:type="dcterms:W3CDTF">2013-11-06T13:03:26Z</dcterms:modified>
</cp:coreProperties>
</file>